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4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5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5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6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0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0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7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1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1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8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AA7BC-7C15-45A0-A91D-112107F7D938}" type="datetimeFigureOut">
              <a:rPr lang="en-US" smtClean="0"/>
              <a:t>04-Apr-25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23E0-C2C6-474A-B9CA-359D3E27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6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933"/>
            <a:ext cx="12192000" cy="1280844"/>
          </a:xfrm>
          <a:prstGeom prst="rect">
            <a:avLst/>
          </a:prstGeom>
        </p:spPr>
      </p:pic>
      <p:sp>
        <p:nvSpPr>
          <p:cNvPr id="5" name="Shape 28"/>
          <p:cNvSpPr/>
          <p:nvPr/>
        </p:nvSpPr>
        <p:spPr>
          <a:xfrm>
            <a:off x="6850627" y="1396538"/>
            <a:ext cx="5197105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9000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mn-MN" sz="2500" b="1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</a:rPr>
              <a:t>2025 оны 03 дугаар сарын тоон мэдээ </a:t>
            </a:r>
            <a:endParaRPr lang="mn-MN" sz="2500" b="1" dirty="0">
              <a:solidFill>
                <a:srgbClr val="002060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6" name="Shape 28"/>
          <p:cNvSpPr/>
          <p:nvPr/>
        </p:nvSpPr>
        <p:spPr>
          <a:xfrm>
            <a:off x="2015732" y="1393814"/>
            <a:ext cx="3513666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9000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mn-MN" sz="2500" b="1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</a:rPr>
              <a:t>Хяналт шалгалтын газар </a:t>
            </a:r>
            <a:endParaRPr lang="mn-MN" sz="2500" b="1" dirty="0">
              <a:solidFill>
                <a:srgbClr val="002060"/>
              </a:solidFill>
              <a:latin typeface="Montserrat"/>
              <a:ea typeface="Montserrat"/>
              <a:cs typeface="Montserra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363" y="3279596"/>
            <a:ext cx="975745" cy="850272"/>
          </a:xfrm>
          <a:prstGeom prst="rect">
            <a:avLst/>
          </a:prstGeom>
        </p:spPr>
      </p:pic>
      <p:pic>
        <p:nvPicPr>
          <p:cNvPr id="8" name="Picture 2" descr="C:\Users\Uyanga\Desktop\Captur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9859" y="4226313"/>
            <a:ext cx="984248" cy="803720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132" y="2233140"/>
            <a:ext cx="1127199" cy="9069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132" y="4997181"/>
            <a:ext cx="981975" cy="989405"/>
          </a:xfrm>
          <a:prstGeom prst="rect">
            <a:avLst/>
          </a:prstGeom>
        </p:spPr>
      </p:pic>
      <p:sp>
        <p:nvSpPr>
          <p:cNvPr id="11" name="Flowchart: Terminator 10"/>
          <p:cNvSpPr/>
          <p:nvPr/>
        </p:nvSpPr>
        <p:spPr>
          <a:xfrm>
            <a:off x="2722917" y="2252587"/>
            <a:ext cx="3343032" cy="807142"/>
          </a:xfrm>
          <a:prstGeom prst="flowChartTerminator">
            <a:avLst/>
          </a:prstGeom>
          <a:gradFill>
            <a:gsLst>
              <a:gs pos="100000">
                <a:srgbClr val="7030A0"/>
              </a:gs>
              <a:gs pos="25000">
                <a:srgbClr val="1108C4"/>
              </a:gs>
            </a:gsLst>
            <a:lin ang="10800000" scaled="1"/>
          </a:gradFill>
          <a:ln w="571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96270" y="2375409"/>
            <a:ext cx="1674254" cy="478972"/>
          </a:xfrm>
          <a:prstGeom prst="rect">
            <a:avLst/>
          </a:prstGeom>
          <a:gradFill flip="none" rotWithShape="1">
            <a:gsLst>
              <a:gs pos="51000">
                <a:srgbClr val="7030A0"/>
              </a:gs>
              <a:gs pos="100000">
                <a:srgbClr val="1108C4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0470" y="2357438"/>
            <a:ext cx="2751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14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Шийдвэрлэсэн өргөдөл, гомдол, хүсэлтийн тоо </a:t>
            </a:r>
            <a:endParaRPr lang="en-US" sz="1400" b="1" dirty="0">
              <a:solidFill>
                <a:prstClr val="white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63782" y="2403355"/>
            <a:ext cx="2339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20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57</a:t>
            </a:r>
            <a:r>
              <a:rPr lang="en-US" sz="20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endParaRPr lang="en-US" sz="2000" b="1" dirty="0">
              <a:solidFill>
                <a:prstClr val="white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6" name="Flowchart: Terminator 15"/>
          <p:cNvSpPr/>
          <p:nvPr/>
        </p:nvSpPr>
        <p:spPr>
          <a:xfrm>
            <a:off x="2682771" y="3119517"/>
            <a:ext cx="3511008" cy="928653"/>
          </a:xfrm>
          <a:prstGeom prst="flowChartTerminator">
            <a:avLst/>
          </a:prstGeom>
          <a:gradFill>
            <a:gsLst>
              <a:gs pos="100000">
                <a:srgbClr val="7030A0"/>
              </a:gs>
              <a:gs pos="25000">
                <a:srgbClr val="1108C4"/>
              </a:gs>
            </a:gsLst>
            <a:lin ang="10800000" scaled="1"/>
          </a:gradFill>
          <a:ln w="571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74840" y="3127426"/>
            <a:ext cx="303918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15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Хууль хяналтын байгууллагаас ирүүлсэн албан </a:t>
            </a:r>
            <a:r>
              <a:rPr lang="en-US" sz="15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mn-MN" sz="15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бичгийн шийдвэрлэлт </a:t>
            </a:r>
            <a:endParaRPr lang="en-US" sz="1500" b="1" dirty="0">
              <a:solidFill>
                <a:prstClr val="white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796268" y="4259958"/>
            <a:ext cx="1674256" cy="489344"/>
          </a:xfrm>
          <a:prstGeom prst="rect">
            <a:avLst/>
          </a:prstGeom>
          <a:gradFill flip="none" rotWithShape="1">
            <a:gsLst>
              <a:gs pos="51000">
                <a:srgbClr val="7030A0"/>
              </a:gs>
              <a:gs pos="100000">
                <a:srgbClr val="1108C4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lowchart: Terminator 22"/>
          <p:cNvSpPr/>
          <p:nvPr/>
        </p:nvSpPr>
        <p:spPr>
          <a:xfrm>
            <a:off x="2707570" y="4107958"/>
            <a:ext cx="3462367" cy="889224"/>
          </a:xfrm>
          <a:prstGeom prst="flowChartTerminator">
            <a:avLst/>
          </a:prstGeom>
          <a:gradFill>
            <a:gsLst>
              <a:gs pos="100000">
                <a:srgbClr val="7030A0"/>
              </a:gs>
              <a:gs pos="25000">
                <a:srgbClr val="1108C4"/>
              </a:gs>
            </a:gsLst>
            <a:lin ang="10800000" scaled="1"/>
          </a:gradFill>
          <a:ln w="571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95600" y="4201122"/>
            <a:ext cx="307034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15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Шүүхээр шийдвэрлэгдэж байгаа улсын бүртгэлтэй хэрэг маргаанд оролцсон тоо </a:t>
            </a:r>
            <a:endParaRPr lang="en-US" sz="1500" b="1" dirty="0">
              <a:solidFill>
                <a:prstClr val="white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24879" y="4183477"/>
            <a:ext cx="2217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20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8</a:t>
            </a:r>
            <a:r>
              <a:rPr lang="en-US" sz="28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796269" y="3349552"/>
            <a:ext cx="1674255" cy="478972"/>
          </a:xfrm>
          <a:prstGeom prst="rect">
            <a:avLst/>
          </a:prstGeom>
          <a:gradFill flip="none" rotWithShape="1">
            <a:gsLst>
              <a:gs pos="51000">
                <a:srgbClr val="7030A0"/>
              </a:gs>
              <a:gs pos="100000">
                <a:srgbClr val="1108C4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96269" y="6129948"/>
            <a:ext cx="1674256" cy="478972"/>
          </a:xfrm>
          <a:prstGeom prst="rect">
            <a:avLst/>
          </a:prstGeom>
          <a:gradFill flip="none" rotWithShape="1">
            <a:gsLst>
              <a:gs pos="51000">
                <a:srgbClr val="7030A0"/>
              </a:gs>
              <a:gs pos="100000">
                <a:srgbClr val="1108C4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57523" y="3305304"/>
            <a:ext cx="1951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20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6</a:t>
            </a:r>
            <a:r>
              <a:rPr lang="en-US" sz="28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2" name="Flowchart: Terminator 31"/>
          <p:cNvSpPr/>
          <p:nvPr/>
        </p:nvSpPr>
        <p:spPr>
          <a:xfrm>
            <a:off x="2707569" y="4989022"/>
            <a:ext cx="3428107" cy="823427"/>
          </a:xfrm>
          <a:prstGeom prst="flowChartTerminator">
            <a:avLst/>
          </a:prstGeom>
          <a:gradFill>
            <a:gsLst>
              <a:gs pos="100000">
                <a:srgbClr val="7030A0"/>
              </a:gs>
              <a:gs pos="25000">
                <a:srgbClr val="1108C4"/>
              </a:gs>
            </a:gsLst>
            <a:lin ang="10800000" scaled="1"/>
          </a:gradFill>
          <a:ln w="571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30950" y="5122537"/>
            <a:ext cx="33813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15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11-11 төвд ирүүлсэн гомдлыг шийдвэрлэсэн тоо  </a:t>
            </a:r>
            <a:endParaRPr lang="en-US" sz="1500" b="1" dirty="0">
              <a:solidFill>
                <a:prstClr val="white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796269" y="5260493"/>
            <a:ext cx="1674256" cy="478972"/>
          </a:xfrm>
          <a:prstGeom prst="rect">
            <a:avLst/>
          </a:prstGeom>
          <a:gradFill flip="none" rotWithShape="1">
            <a:gsLst>
              <a:gs pos="51000">
                <a:srgbClr val="7030A0"/>
              </a:gs>
              <a:gs pos="100000">
                <a:srgbClr val="1108C4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18080" y="5291828"/>
            <a:ext cx="1830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20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4</a:t>
            </a:r>
            <a:endParaRPr lang="en-US" sz="2000" b="1" dirty="0">
              <a:solidFill>
                <a:prstClr val="white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133" y="6042872"/>
            <a:ext cx="981974" cy="828766"/>
          </a:xfrm>
          <a:prstGeom prst="rect">
            <a:avLst/>
          </a:prstGeom>
        </p:spPr>
      </p:pic>
      <p:sp>
        <p:nvSpPr>
          <p:cNvPr id="38" name="Flowchart: Terminator 37"/>
          <p:cNvSpPr/>
          <p:nvPr/>
        </p:nvSpPr>
        <p:spPr>
          <a:xfrm>
            <a:off x="2682772" y="5812449"/>
            <a:ext cx="3511008" cy="989825"/>
          </a:xfrm>
          <a:prstGeom prst="flowChartTerminator">
            <a:avLst/>
          </a:prstGeom>
          <a:gradFill>
            <a:gsLst>
              <a:gs pos="100000">
                <a:srgbClr val="7030A0"/>
              </a:gs>
              <a:gs pos="25000">
                <a:srgbClr val="1108C4"/>
              </a:gs>
            </a:gsLst>
            <a:lin ang="10800000" scaled="1"/>
          </a:gradFill>
          <a:ln w="571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55755" y="5824889"/>
            <a:ext cx="33813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15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Улсын бүртгэлийн зөрчил арилгахаар гаргасан хяналтын улсын байцаагчийн дүгнэлтийн тоо </a:t>
            </a:r>
            <a:endParaRPr lang="en-US" sz="1500" b="1" dirty="0">
              <a:solidFill>
                <a:prstClr val="white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718080" y="6148304"/>
            <a:ext cx="1830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2000" b="1" dirty="0" smtClean="0">
                <a:solidFill>
                  <a:prstClr val="white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11</a:t>
            </a:r>
            <a:endParaRPr lang="en-US" sz="2000" b="1" dirty="0">
              <a:solidFill>
                <a:prstClr val="white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07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Montserrat</vt:lpstr>
      <vt:lpstr>Roboto Condensed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sodko</cp:lastModifiedBy>
  <cp:revision>14</cp:revision>
  <cp:lastPrinted>2025-03-28T02:42:50Z</cp:lastPrinted>
  <dcterms:created xsi:type="dcterms:W3CDTF">2025-03-28T01:50:16Z</dcterms:created>
  <dcterms:modified xsi:type="dcterms:W3CDTF">2025-04-04T01:59:54Z</dcterms:modified>
</cp:coreProperties>
</file>